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NXwHJCUSOk&amp;ab_channel=Prof.AlessandroDiCandia" TargetMode="External"/><Relationship Id="rId2" Type="http://schemas.openxmlformats.org/officeDocument/2006/relationships/hyperlink" Target="https://www.slideshare.net/slideshow/power-point-sulla-dinastia-degli-ottoni/26664588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it-IT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nuove invasioni e i primi regni nazionali</a:t>
            </a:r>
            <a:endParaRPr lang="it-IT" sz="28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46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Le invasioni europee del ix-x secolo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Tra il IX e il X secolo si verificò in Europa una nuova ondata di invasioni da parte di popoli nomadi. Le popolazioni protagoniste furono: </a:t>
            </a:r>
          </a:p>
          <a:p>
            <a:pPr algn="just">
              <a:lnSpc>
                <a:spcPct val="150000"/>
              </a:lnSpc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NORMANNI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di stirpe germanica, provenivano dalla Scandinavia;</a:t>
            </a:r>
          </a:p>
          <a:p>
            <a:pPr algn="just">
              <a:lnSpc>
                <a:spcPct val="150000"/>
              </a:lnSpc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UNGARI: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di stirpe mongolica, provenivano dall’Asia;</a:t>
            </a:r>
          </a:p>
          <a:p>
            <a:pPr algn="just">
              <a:lnSpc>
                <a:spcPct val="150000"/>
              </a:lnSpc>
            </a:pP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SARACENI: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arabi stanziati nel nord Africa. </a:t>
            </a:r>
          </a:p>
          <a:p>
            <a:pPr algn="just">
              <a:lnSpc>
                <a:spcPct val="150000"/>
              </a:lnSpc>
            </a:pP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In un primo momento tali popoli compirono razzie e saccheggi, in un secondo momento diedero vita a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forme statali stabili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: es. gli Ungari in Ungheria (dai quali prese il nome); i Saraceni in Sicilia; i Normanni nel nord-ovest della Francia.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6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normanni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O Vichinghi. Erano abili navigatori e pirati. Avevano navi leggere e veloci (</a:t>
            </a:r>
            <a:r>
              <a:rPr lang="it-IT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drakkar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) con le quali, forse, arrivarono sino alle coste del Canada.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Approdavano via mare e saccheggiavano le zone costiere. Poi si spingevano all’interno sfruttando i fiumi.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Seminarono il terrore in Spagna, Francia e giunsero sino ad Aquisgrana dove distrussero la tomba di Carlo Magno.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Nel 911 sotto la guida di </a:t>
            </a:r>
            <a:r>
              <a:rPr lang="it-IT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Rollone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saccheggiarono la Francia del Nord e poi si stanziarono a nord-ovest: NORMANDIA.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684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Ungari, bulgari e slavi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Gli Ungari furono spietati e devastarono vasti territori della Germania, della Francia e dell’Italia.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Sconfitti da Ottone I di Germania nel 955, furono respinti oltre il Danubio, in Pannonia, dove si stanziarono. Verso il X secolo abbracciarono il cattolicesimo .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Negli stessi anni anche i Bulgari e gli Slavi si convertirono al cattolicesimo e si stanziarono in Jugoslavia (</a:t>
            </a:r>
            <a:r>
              <a:rPr lang="it-IT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jug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= sud). Funsero da difesa contro i musulmani.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02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Saraceni (arabi di spagna e nord africa)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Dal IX secolo assalirono la Sicilia (bizantina) che conquistarono all’inizio del X.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Iniziò per l’isola un periodo di grande splendore: libertà religiosa, florida economia.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Palermo, capitale del Califfato, divenne un centro tra i più importanti del Mediterraneo.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Tentarono di invadere la penisola ma furono fermati dalla Lega campana (papa e principi meridionali) nella battaglia di Ostia (849).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22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352696"/>
            <a:ext cx="11639006" cy="6348549"/>
          </a:xfrm>
        </p:spPr>
      </p:pic>
    </p:spTree>
    <p:extLst>
      <p:ext uri="{BB962C8B-B14F-4D97-AF65-F5344CB8AC3E}">
        <p14:creationId xmlns:p14="http://schemas.microsoft.com/office/powerpoint/2010/main" val="2273246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L’arrivo della dinastia merovingia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848" y="1737359"/>
            <a:ext cx="10817352" cy="488550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Pochi decenni dopo la morte di Carlo Magno l’Impero carolingio fu diviso in tre parti: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 Francia;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 Lotaringia cui era legata la corona imperiale (Italia settentrionale e una parte dell’Europa centrale);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 Germania.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Nell’887 i grandi feudatari deposero Carlo il Grosso, l’ultimo esponente della dinastia carolingia. Si aprì un periodo di scontri violenti tra i signori feudali per la supremazia. Dopo un secolo, nel 987,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Ugo </a:t>
            </a:r>
            <a:r>
              <a:rPr lang="it-IT" sz="18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Capeto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(grande feudatario di Francia) si impose come monarca e fondò la dinastia capetingia che governerà in Francia fino al 1789.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850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566" y="484632"/>
            <a:ext cx="11926388" cy="16093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Italia: un mosaico di stati indipendenti e dominazioni straniere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7566" y="2121408"/>
            <a:ext cx="11010682" cy="40507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- Al nord vi era una moltitudine di piccole città e feudi legati alla Lotaringia.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- Al centro si trovavano i possedimenti della Chiesa cattolica.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- Al sud si trovavano i possedimenti bizantini (Puglia, Calabria, Sardegna e Ducato di Napoli) e la Sicilia che era in mano agli Arabi. </a:t>
            </a:r>
          </a:p>
          <a:p>
            <a:pPr algn="just">
              <a:lnSpc>
                <a:spcPct val="150000"/>
              </a:lnSpc>
            </a:pP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I grandi feudatari del Nord Italia iniziarono a contendersi il controllo dei territori meridionali: nel 950 ebbe la meglio il marchese di Ivrea,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Berengario II, 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che si fece nominare </a:t>
            </a:r>
            <a:r>
              <a:rPr lang="it-IT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 di Italia</a:t>
            </a:r>
            <a:r>
              <a:rPr lang="it-IT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0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5942" y="484632"/>
            <a:ext cx="10932305" cy="913094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Guarda i </a:t>
            </a:r>
            <a:r>
              <a:rPr lang="it-IT" sz="2400" b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seguenti video</a:t>
            </a:r>
            <a:endParaRPr lang="it-IT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5941" y="1724297"/>
            <a:ext cx="11456127" cy="4846319"/>
          </a:xfrm>
        </p:spPr>
        <p:txBody>
          <a:bodyPr/>
          <a:lstStyle/>
          <a:p>
            <a:endParaRPr lang="it-IT" dirty="0" smtClean="0">
              <a:hlinkClick r:id="rId2"/>
            </a:endParaRPr>
          </a:p>
          <a:p>
            <a:pPr marL="0" indent="0">
              <a:buNone/>
            </a:pPr>
            <a:endParaRPr lang="it-IT" b="1" u="sng" dirty="0">
              <a:hlinkClick r:id="rId2"/>
            </a:endParaRPr>
          </a:p>
          <a:p>
            <a:r>
              <a:rPr lang="it-IT" dirty="0" smtClean="0">
                <a:hlinkClick r:id="rId2"/>
              </a:rPr>
              <a:t>https</a:t>
            </a:r>
            <a:r>
              <a:rPr lang="it-IT" dirty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www.slideshare.net/slideshow/power-point-sulla-dinastia-degli-ottoni/266645882</a:t>
            </a:r>
            <a:endParaRPr lang="it-IT" dirty="0" smtClean="0"/>
          </a:p>
          <a:p>
            <a:r>
              <a:rPr lang="it-IT" dirty="0">
                <a:hlinkClick r:id="rId3"/>
              </a:rPr>
              <a:t>https://</a:t>
            </a:r>
            <a:r>
              <a:rPr lang="it-IT" dirty="0" smtClean="0">
                <a:hlinkClick r:id="rId3"/>
              </a:rPr>
              <a:t>www.youtube.com/watch?v=bNXwHJCUSOk&amp;ab_channel=Prof.AlessandroDiCandia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2932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2275</TotalTime>
  <Words>583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Rockwell</vt:lpstr>
      <vt:lpstr>Rockwell Condensed</vt:lpstr>
      <vt:lpstr>Verdana</vt:lpstr>
      <vt:lpstr>Wingdings</vt:lpstr>
      <vt:lpstr>Legno</vt:lpstr>
      <vt:lpstr>Le nuove invasioni e i primi regni nazionali</vt:lpstr>
      <vt:lpstr>1. Le invasioni europee del ix-x secolo</vt:lpstr>
      <vt:lpstr>normanni</vt:lpstr>
      <vt:lpstr>Ungari, bulgari e slavi</vt:lpstr>
      <vt:lpstr>Saraceni (arabi di spagna e nord africa)</vt:lpstr>
      <vt:lpstr>Presentazione standard di PowerPoint</vt:lpstr>
      <vt:lpstr>L’arrivo della dinastia merovingia</vt:lpstr>
      <vt:lpstr>Italia: un mosaico di stati indipendenti e dominazioni straniere</vt:lpstr>
      <vt:lpstr>Guarda i seguenti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nuove invasioni e i primi regni nazionali</dc:title>
  <dc:creator>LENOVO</dc:creator>
  <cp:lastModifiedBy>LENOVO</cp:lastModifiedBy>
  <cp:revision>11</cp:revision>
  <dcterms:created xsi:type="dcterms:W3CDTF">2024-05-13T04:12:32Z</dcterms:created>
  <dcterms:modified xsi:type="dcterms:W3CDTF">2024-06-01T08:14:10Z</dcterms:modified>
</cp:coreProperties>
</file>